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9" r:id="rId5"/>
    <p:sldId id="284" r:id="rId6"/>
    <p:sldId id="285" r:id="rId7"/>
    <p:sldId id="266" r:id="rId8"/>
    <p:sldId id="275" r:id="rId9"/>
    <p:sldId id="286" r:id="rId10"/>
    <p:sldId id="270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2B739-5970-4AC1-987F-AA8233DBE38B}" v="22" dt="2022-12-12T17:45:30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23C977ED-8367-4A53-83A1-70BCB2B5B809}"/>
    <pc:docChg chg="custSel modSld replTag delTag">
      <pc:chgData name="Mel Houseman" userId="7d6e233f-1289-4a6a-9205-ee3f8642932a" providerId="ADAL" clId="{23C977ED-8367-4A53-83A1-70BCB2B5B809}" dt="2022-12-13T16:50:11.790" v="4" actId="108"/>
      <pc:docMkLst>
        <pc:docMk/>
      </pc:docMkLst>
      <pc:sldChg chg="modSp mod replTag delTag">
        <pc:chgData name="Mel Houseman" userId="7d6e233f-1289-4a6a-9205-ee3f8642932a" providerId="ADAL" clId="{23C977ED-8367-4A53-83A1-70BCB2B5B809}" dt="2022-12-13T16:50:11.790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23C977ED-8367-4A53-83A1-70BCB2B5B809}" dt="2022-12-13T16:50:11.790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0F72B739-5970-4AC1-987F-AA8233DBE38B}"/>
    <pc:docChg chg="undo custSel addSld delSld modSld replTag delTag">
      <pc:chgData name="Mel Houseman" userId="7d6e233f-1289-4a6a-9205-ee3f8642932a" providerId="ADAL" clId="{0F72B739-5970-4AC1-987F-AA8233DBE38B}" dt="2022-12-12T17:45:38.908" v="212"/>
      <pc:docMkLst>
        <pc:docMk/>
      </pc:docMkLst>
      <pc:sldChg chg="del replTag delTag">
        <pc:chgData name="Mel Houseman" userId="7d6e233f-1289-4a6a-9205-ee3f8642932a" providerId="ADAL" clId="{0F72B739-5970-4AC1-987F-AA8233DBE38B}" dt="2022-12-12T17:33:16.769" v="25" actId="47"/>
        <pc:sldMkLst>
          <pc:docMk/>
          <pc:sldMk cId="3349779659" sldId="264"/>
        </pc:sldMkLst>
      </pc:sldChg>
      <pc:sldChg chg="modSp del mod replTag delTag">
        <pc:chgData name="Mel Houseman" userId="7d6e233f-1289-4a6a-9205-ee3f8642932a" providerId="ADAL" clId="{0F72B739-5970-4AC1-987F-AA8233DBE38B}" dt="2022-12-12T17:33:41.024" v="42" actId="47"/>
        <pc:sldMkLst>
          <pc:docMk/>
          <pc:sldMk cId="3282449821" sldId="265"/>
        </pc:sldMkLst>
        <pc:spChg chg="mod">
          <ac:chgData name="Mel Houseman" userId="7d6e233f-1289-4a6a-9205-ee3f8642932a" providerId="ADAL" clId="{0F72B739-5970-4AC1-987F-AA8233DBE38B}" dt="2022-12-12T17:33:20.344" v="32" actId="2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 replTag delTag">
        <pc:chgData name="Mel Houseman" userId="7d6e233f-1289-4a6a-9205-ee3f8642932a" providerId="ADAL" clId="{0F72B739-5970-4AC1-987F-AA8233DBE38B}" dt="2022-12-12T17:37:05.162" v="145"/>
        <pc:sldMkLst>
          <pc:docMk/>
          <pc:sldMk cId="2981958359" sldId="266"/>
        </pc:sldMkLst>
        <pc:spChg chg="mod">
          <ac:chgData name="Mel Houseman" userId="7d6e233f-1289-4a6a-9205-ee3f8642932a" providerId="ADAL" clId="{0F72B739-5970-4AC1-987F-AA8233DBE38B}" dt="2022-12-12T17:34:53.193" v="6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0F72B739-5970-4AC1-987F-AA8233DBE38B}" dt="2022-12-12T17:37:00.723" v="137" actId="1076"/>
          <ac:spMkLst>
            <pc:docMk/>
            <pc:sldMk cId="2981958359" sldId="266"/>
            <ac:spMk id="3" creationId="{3301EC55-8B1A-448D-9867-33F7F6822F75}"/>
          </ac:spMkLst>
        </pc:spChg>
        <pc:spChg chg="add mod">
          <ac:chgData name="Mel Houseman" userId="7d6e233f-1289-4a6a-9205-ee3f8642932a" providerId="ADAL" clId="{0F72B739-5970-4AC1-987F-AA8233DBE38B}" dt="2022-12-12T17:35:17.834" v="72" actId="1076"/>
          <ac:spMkLst>
            <pc:docMk/>
            <pc:sldMk cId="2981958359" sldId="266"/>
            <ac:spMk id="4" creationId="{98DA0FE6-AD10-4A64-DDEA-FFDC501B06B9}"/>
          </ac:spMkLst>
        </pc:spChg>
        <pc:spChg chg="add del mod">
          <ac:chgData name="Mel Houseman" userId="7d6e233f-1289-4a6a-9205-ee3f8642932a" providerId="ADAL" clId="{0F72B739-5970-4AC1-987F-AA8233DBE38B}" dt="2022-12-12T17:35:33.478" v="77" actId="478"/>
          <ac:spMkLst>
            <pc:docMk/>
            <pc:sldMk cId="2981958359" sldId="266"/>
            <ac:spMk id="5" creationId="{B90F23DA-D9BB-0AA9-F961-4D17C93DAF35}"/>
          </ac:spMkLst>
        </pc:spChg>
        <pc:spChg chg="mod">
          <ac:chgData name="Mel Houseman" userId="7d6e233f-1289-4a6a-9205-ee3f8642932a" providerId="ADAL" clId="{0F72B739-5970-4AC1-987F-AA8233DBE38B}" dt="2022-12-12T17:34:38.739" v="63" actId="207"/>
          <ac:spMkLst>
            <pc:docMk/>
            <pc:sldMk cId="2981958359" sldId="266"/>
            <ac:spMk id="6" creationId="{1366F68B-7A30-C095-C225-435C94EDA28F}"/>
          </ac:spMkLst>
        </pc:spChg>
        <pc:picChg chg="mod">
          <ac:chgData name="Mel Houseman" userId="7d6e233f-1289-4a6a-9205-ee3f8642932a" providerId="ADAL" clId="{0F72B739-5970-4AC1-987F-AA8233DBE38B}" dt="2022-12-12T17:35:38.020" v="78" actId="18654"/>
          <ac:picMkLst>
            <pc:docMk/>
            <pc:sldMk cId="2981958359" sldId="266"/>
            <ac:picMk id="7" creationId="{A7E1FA60-4BCE-14E0-2C50-20DE70E5C2F4}"/>
          </ac:picMkLst>
        </pc:picChg>
      </pc:sldChg>
      <pc:sldChg chg="delSp modSp mod replTag delTag">
        <pc:chgData name="Mel Houseman" userId="7d6e233f-1289-4a6a-9205-ee3f8642932a" providerId="ADAL" clId="{0F72B739-5970-4AC1-987F-AA8233DBE38B}" dt="2022-12-12T17:45:38.908" v="212"/>
        <pc:sldMkLst>
          <pc:docMk/>
          <pc:sldMk cId="3421327502" sldId="270"/>
        </pc:sldMkLst>
        <pc:spChg chg="mod">
          <ac:chgData name="Mel Houseman" userId="7d6e233f-1289-4a6a-9205-ee3f8642932a" providerId="ADAL" clId="{0F72B739-5970-4AC1-987F-AA8233DBE38B}" dt="2022-12-12T17:45:30.635" v="208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0F72B739-5970-4AC1-987F-AA8233DBE38B}" dt="2022-12-12T17:45:37.462" v="210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0F72B739-5970-4AC1-987F-AA8233DBE38B}" dt="2022-12-12T17:45:10.503" v="189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0F72B739-5970-4AC1-987F-AA8233DBE38B}" dt="2022-12-12T17:33:16.769" v="25" actId="47"/>
        <pc:sldMkLst>
          <pc:docMk/>
          <pc:sldMk cId="4024235504" sldId="273"/>
        </pc:sldMkLst>
      </pc:sldChg>
      <pc:sldChg chg="addSp delSp modSp mod replTag delTag">
        <pc:chgData name="Mel Houseman" userId="7d6e233f-1289-4a6a-9205-ee3f8642932a" providerId="ADAL" clId="{0F72B739-5970-4AC1-987F-AA8233DBE38B}" dt="2022-12-12T17:37:08.045" v="150"/>
        <pc:sldMkLst>
          <pc:docMk/>
          <pc:sldMk cId="2179423265" sldId="275"/>
        </pc:sldMkLst>
        <pc:spChg chg="add del mod">
          <ac:chgData name="Mel Houseman" userId="7d6e233f-1289-4a6a-9205-ee3f8642932a" providerId="ADAL" clId="{0F72B739-5970-4AC1-987F-AA8233DBE38B}" dt="2022-12-12T17:35:47.147" v="85" actId="478"/>
          <ac:spMkLst>
            <pc:docMk/>
            <pc:sldMk cId="2179423265" sldId="275"/>
            <ac:spMk id="2" creationId="{FF0F7BB1-FF8F-E21A-CE78-A5B2AD0AD0E2}"/>
          </ac:spMkLst>
        </pc:spChg>
        <pc:spChg chg="mod">
          <ac:chgData name="Mel Houseman" userId="7d6e233f-1289-4a6a-9205-ee3f8642932a" providerId="ADAL" clId="{0F72B739-5970-4AC1-987F-AA8233DBE38B}" dt="2022-12-12T17:36:54.427" v="128" actId="1076"/>
          <ac:spMkLst>
            <pc:docMk/>
            <pc:sldMk cId="2179423265" sldId="275"/>
            <ac:spMk id="3" creationId="{3301EC55-8B1A-448D-9867-33F7F6822F75}"/>
          </ac:spMkLst>
        </pc:spChg>
        <pc:spChg chg="add mod">
          <ac:chgData name="Mel Houseman" userId="7d6e233f-1289-4a6a-9205-ee3f8642932a" providerId="ADAL" clId="{0F72B739-5970-4AC1-987F-AA8233DBE38B}" dt="2022-12-12T17:36:04.251" v="94"/>
          <ac:spMkLst>
            <pc:docMk/>
            <pc:sldMk cId="2179423265" sldId="275"/>
            <ac:spMk id="4" creationId="{902F8DBA-0A28-7DD1-A9D1-6EE09F735386}"/>
          </ac:spMkLst>
        </pc:spChg>
        <pc:spChg chg="add mod">
          <ac:chgData name="Mel Houseman" userId="7d6e233f-1289-4a6a-9205-ee3f8642932a" providerId="ADAL" clId="{0F72B739-5970-4AC1-987F-AA8233DBE38B}" dt="2022-12-12T17:36:04.251" v="94"/>
          <ac:spMkLst>
            <pc:docMk/>
            <pc:sldMk cId="2179423265" sldId="275"/>
            <ac:spMk id="5" creationId="{04C02C6A-6AC7-C00D-7F28-5F1EBAD78C12}"/>
          </ac:spMkLst>
        </pc:spChg>
        <pc:spChg chg="del">
          <ac:chgData name="Mel Houseman" userId="7d6e233f-1289-4a6a-9205-ee3f8642932a" providerId="ADAL" clId="{0F72B739-5970-4AC1-987F-AA8233DBE38B}" dt="2022-12-12T17:35:55.568" v="87" actId="478"/>
          <ac:spMkLst>
            <pc:docMk/>
            <pc:sldMk cId="2179423265" sldId="275"/>
            <ac:spMk id="6" creationId="{1366F68B-7A30-C095-C225-435C94EDA28F}"/>
          </ac:spMkLst>
        </pc:spChg>
        <pc:spChg chg="add mod">
          <ac:chgData name="Mel Houseman" userId="7d6e233f-1289-4a6a-9205-ee3f8642932a" providerId="ADAL" clId="{0F72B739-5970-4AC1-987F-AA8233DBE38B}" dt="2022-12-12T17:37:08.029" v="148"/>
          <ac:spMkLst>
            <pc:docMk/>
            <pc:sldMk cId="2179423265" sldId="275"/>
            <ac:spMk id="8" creationId="{CAFC6212-F389-E4A6-0C2A-75A602DA4487}"/>
          </ac:spMkLst>
        </pc:spChg>
        <pc:picChg chg="mod">
          <ac:chgData name="Mel Houseman" userId="7d6e233f-1289-4a6a-9205-ee3f8642932a" providerId="ADAL" clId="{0F72B739-5970-4AC1-987F-AA8233DBE38B}" dt="2022-12-12T17:35:50.917" v="86" actId="18654"/>
          <ac:picMkLst>
            <pc:docMk/>
            <pc:sldMk cId="2179423265" sldId="275"/>
            <ac:picMk id="7" creationId="{17CDB193-0F74-F769-6B1F-67F39AA52538}"/>
          </ac:picMkLst>
        </pc:picChg>
      </pc:sldChg>
      <pc:sldChg chg="add replTag delTag">
        <pc:chgData name="Mel Houseman" userId="7d6e233f-1289-4a6a-9205-ee3f8642932a" providerId="ADAL" clId="{0F72B739-5970-4AC1-987F-AA8233DBE38B}" dt="2022-12-12T17:33:13.077" v="12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0F72B739-5970-4AC1-987F-AA8233DBE38B}" dt="2022-12-12T17:33:13.077" v="14"/>
        <pc:sldMkLst>
          <pc:docMk/>
          <pc:sldMk cId="4212105569" sldId="284"/>
        </pc:sldMkLst>
      </pc:sldChg>
      <pc:sldChg chg="modSp add mod replTag delTag">
        <pc:chgData name="Mel Houseman" userId="7d6e233f-1289-4a6a-9205-ee3f8642932a" providerId="ADAL" clId="{0F72B739-5970-4AC1-987F-AA8233DBE38B}" dt="2022-12-12T17:33:37.634" v="39" actId="108"/>
        <pc:sldMkLst>
          <pc:docMk/>
          <pc:sldMk cId="1647979710" sldId="285"/>
        </pc:sldMkLst>
        <pc:spChg chg="mod">
          <ac:chgData name="Mel Houseman" userId="7d6e233f-1289-4a6a-9205-ee3f8642932a" providerId="ADAL" clId="{0F72B739-5970-4AC1-987F-AA8233DBE38B}" dt="2022-12-12T17:33:22.880" v="37"/>
          <ac:spMkLst>
            <pc:docMk/>
            <pc:sldMk cId="1647979710" sldId="285"/>
            <ac:spMk id="5" creationId="{B0408655-3607-221D-CA9E-736FEB36E655}"/>
          </ac:spMkLst>
        </pc:spChg>
        <pc:picChg chg="mod">
          <ac:chgData name="Mel Houseman" userId="7d6e233f-1289-4a6a-9205-ee3f8642932a" providerId="ADAL" clId="{0F72B739-5970-4AC1-987F-AA8233DBE38B}" dt="2022-12-12T17:33:37.634" v="39" actId="108"/>
          <ac:picMkLst>
            <pc:docMk/>
            <pc:sldMk cId="1647979710" sldId="285"/>
            <ac:picMk id="6" creationId="{4D7E3BEA-C92D-B8C6-D07C-4A1336D064B5}"/>
          </ac:picMkLst>
        </pc:picChg>
      </pc:sldChg>
      <pc:sldChg chg="addSp delSp modSp add mod replTag delTag">
        <pc:chgData name="Mel Houseman" userId="7d6e233f-1289-4a6a-9205-ee3f8642932a" providerId="ADAL" clId="{0F72B739-5970-4AC1-987F-AA8233DBE38B}" dt="2022-12-12T17:45:03.483" v="184" actId="478"/>
        <pc:sldMkLst>
          <pc:docMk/>
          <pc:sldMk cId="886468486" sldId="286"/>
        </pc:sldMkLst>
        <pc:spChg chg="mod">
          <ac:chgData name="Mel Houseman" userId="7d6e233f-1289-4a6a-9205-ee3f8642932a" providerId="ADAL" clId="{0F72B739-5970-4AC1-987F-AA8233DBE38B}" dt="2022-12-12T17:36:49.952" v="123" actId="1076"/>
          <ac:spMkLst>
            <pc:docMk/>
            <pc:sldMk cId="886468486" sldId="286"/>
            <ac:spMk id="3" creationId="{3301EC55-8B1A-448D-9867-33F7F6822F75}"/>
          </ac:spMkLst>
        </pc:spChg>
        <pc:spChg chg="add mod ord modCrop">
          <ac:chgData name="Mel Houseman" userId="7d6e233f-1289-4a6a-9205-ee3f8642932a" providerId="ADAL" clId="{0F72B739-5970-4AC1-987F-AA8233DBE38B}" dt="2022-12-12T17:45:02.339" v="183" actId="167"/>
          <ac:spMkLst>
            <pc:docMk/>
            <pc:sldMk cId="886468486" sldId="286"/>
            <ac:spMk id="13" creationId="{95533CCC-BF5E-3DEB-5176-1C47E7A06283}"/>
          </ac:spMkLst>
        </pc:spChg>
        <pc:picChg chg="add del mod">
          <ac:chgData name="Mel Houseman" userId="7d6e233f-1289-4a6a-9205-ee3f8642932a" providerId="ADAL" clId="{0F72B739-5970-4AC1-987F-AA8233DBE38B}" dt="2022-12-12T17:41:10.831" v="161" actId="21"/>
          <ac:picMkLst>
            <pc:docMk/>
            <pc:sldMk cId="886468486" sldId="286"/>
            <ac:picMk id="6" creationId="{8DDCB116-992E-B1E7-0F0B-26494D17F0CF}"/>
          </ac:picMkLst>
        </pc:picChg>
        <pc:picChg chg="del mod">
          <ac:chgData name="Mel Houseman" userId="7d6e233f-1289-4a6a-9205-ee3f8642932a" providerId="ADAL" clId="{0F72B739-5970-4AC1-987F-AA8233DBE38B}" dt="2022-12-12T17:45:03.483" v="184" actId="478"/>
          <ac:picMkLst>
            <pc:docMk/>
            <pc:sldMk cId="886468486" sldId="286"/>
            <ac:picMk id="7" creationId="{17CDB193-0F74-F769-6B1F-67F39AA52538}"/>
          </ac:picMkLst>
        </pc:picChg>
        <pc:picChg chg="add del mod">
          <ac:chgData name="Mel Houseman" userId="7d6e233f-1289-4a6a-9205-ee3f8642932a" providerId="ADAL" clId="{0F72B739-5970-4AC1-987F-AA8233DBE38B}" dt="2022-12-12T17:41:35.233" v="167" actId="478"/>
          <ac:picMkLst>
            <pc:docMk/>
            <pc:sldMk cId="886468486" sldId="286"/>
            <ac:picMk id="8" creationId="{A43F53F1-E759-8B83-C5D7-530C946C62AF}"/>
          </ac:picMkLst>
        </pc:picChg>
        <pc:picChg chg="add del mod">
          <ac:chgData name="Mel Houseman" userId="7d6e233f-1289-4a6a-9205-ee3f8642932a" providerId="ADAL" clId="{0F72B739-5970-4AC1-987F-AA8233DBE38B}" dt="2022-12-12T17:44:01.332" v="169" actId="478"/>
          <ac:picMkLst>
            <pc:docMk/>
            <pc:sldMk cId="886468486" sldId="286"/>
            <ac:picMk id="9" creationId="{9D61D20F-DA7D-EB4E-3B50-8726655B7985}"/>
          </ac:picMkLst>
        </pc:picChg>
        <pc:picChg chg="add del mod">
          <ac:chgData name="Mel Houseman" userId="7d6e233f-1289-4a6a-9205-ee3f8642932a" providerId="ADAL" clId="{0F72B739-5970-4AC1-987F-AA8233DBE38B}" dt="2022-12-12T17:44:09.164" v="171" actId="478"/>
          <ac:picMkLst>
            <pc:docMk/>
            <pc:sldMk cId="886468486" sldId="286"/>
            <ac:picMk id="10" creationId="{43749CC0-8029-7226-B3DB-4FCFC7094B49}"/>
          </ac:picMkLst>
        </pc:picChg>
        <pc:picChg chg="add del mod">
          <ac:chgData name="Mel Houseman" userId="7d6e233f-1289-4a6a-9205-ee3f8642932a" providerId="ADAL" clId="{0F72B739-5970-4AC1-987F-AA8233DBE38B}" dt="2022-12-12T17:44:47.974" v="178" actId="21"/>
          <ac:picMkLst>
            <pc:docMk/>
            <pc:sldMk cId="886468486" sldId="286"/>
            <ac:picMk id="12" creationId="{64997108-A826-661F-479B-11B8F7511850}"/>
          </ac:picMkLst>
        </pc:picChg>
      </pc:sldChg>
    </pc:docChg>
  </pc:docChgLst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43:23.556" v="111" actId="20577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43:23.556" v="111" actId="20577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43:23.556" v="11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CE17B-24F1-4FE1-9134-96F16D304374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92B84-60C6-41CC-BB94-52C64858EF3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7683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1: Solving technical problems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797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A7E1FA60-4BCE-14E0-2C50-20DE70E5C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8" r="26818"/>
          <a:stretch/>
        </p:blipFill>
        <p:spPr>
          <a:xfrm>
            <a:off x="7421878" y="0"/>
            <a:ext cx="47701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Most common technical </a:t>
            </a:r>
            <a:r>
              <a:rPr lang="en-US"/>
              <a:t>problems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912461"/>
            <a:ext cx="604435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computer won’t start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 screen is blank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Abnormally functioning operating system or software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Windows won’t boot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 screen is frozen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A program on the computer is frozen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Computer is slow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Storage space</a:t>
            </a:r>
            <a:endParaRPr lang="en-GB" sz="19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A0FE6-AD10-4A64-DDEA-FFDC501B06B9}"/>
              </a:ext>
            </a:extLst>
          </p:cNvPr>
          <p:cNvSpPr txBox="1"/>
          <p:nvPr/>
        </p:nvSpPr>
        <p:spPr>
          <a:xfrm>
            <a:off x="5404144" y="61420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7CDB193-0F74-F769-6B1F-67F39AA525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2" r="26812"/>
          <a:stretch/>
        </p:blipFill>
        <p:spPr>
          <a:xfrm>
            <a:off x="7421878" y="0"/>
            <a:ext cx="477012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942978" y="2015979"/>
            <a:ext cx="6478900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Dropped internet connections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Strange noises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Computer overheating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Slow internet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Smartphone is running slowly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Phone or app crashes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Smartphone overheating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8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2F8DBA-0A28-7DD1-A9D1-6EE09F735386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Most common technical </a:t>
            </a:r>
            <a:r>
              <a:rPr lang="en-US"/>
              <a:t>problems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02C6A-6AC7-C00D-7F28-5F1EBAD78C12}"/>
              </a:ext>
            </a:extLst>
          </p:cNvPr>
          <p:cNvSpPr/>
          <p:nvPr/>
        </p:nvSpPr>
        <p:spPr>
          <a:xfrm>
            <a:off x="0" y="0"/>
            <a:ext cx="1019175" cy="142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C6212-F389-E4A6-0C2A-75A602DA4487}"/>
              </a:ext>
            </a:extLst>
          </p:cNvPr>
          <p:cNvSpPr txBox="1"/>
          <p:nvPr/>
        </p:nvSpPr>
        <p:spPr>
          <a:xfrm>
            <a:off x="5404144" y="61420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42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533CCC-BF5E-3DEB-5176-1C47E7A06283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637" r="-10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942978" y="2005589"/>
            <a:ext cx="6478900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Problems connecting with Bluetooth, Wi-Fi, cellular network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Apps not downloading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Synchronization (sync) issue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Cracked screen or immersion in water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8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2F8DBA-0A28-7DD1-A9D1-6EE09F735386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Most common technical </a:t>
            </a:r>
            <a:r>
              <a:rPr lang="en-US"/>
              <a:t>problems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02C6A-6AC7-C00D-7F28-5F1EBAD78C12}"/>
              </a:ext>
            </a:extLst>
          </p:cNvPr>
          <p:cNvSpPr/>
          <p:nvPr/>
        </p:nvSpPr>
        <p:spPr>
          <a:xfrm>
            <a:off x="0" y="0"/>
            <a:ext cx="1019175" cy="142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46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Skills 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575752"/>
            <a:ext cx="1011713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Solve problems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Create a separate list for each type of device that you use.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For each device, list the troubleshooting steps that you will go through when you encounter a problem.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Search the internet and list websites that you can visit what can help you solve unexpected problems that you are not familiar with.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research in your local community and list people or businesses the offer repair or technical support services.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218</Words>
  <Application>Microsoft Office PowerPoint</Application>
  <PresentationFormat>Widescreen</PresentationFormat>
  <Paragraphs>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